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57" r:id="rId4"/>
    <p:sldId id="259" r:id="rId5"/>
    <p:sldId id="261" r:id="rId6"/>
    <p:sldId id="269" r:id="rId7"/>
    <p:sldId id="262" r:id="rId8"/>
    <p:sldId id="264" r:id="rId9"/>
    <p:sldId id="265" r:id="rId10"/>
    <p:sldId id="271" r:id="rId11"/>
    <p:sldId id="273" r:id="rId12"/>
    <p:sldId id="274" r:id="rId13"/>
    <p:sldId id="27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06DCB-495C-42FB-8BAF-C58561370E5B}" v="23" dt="2026-05-12T22:57:21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58"/>
  </p:normalViewPr>
  <p:slideViewPr>
    <p:cSldViewPr snapToGrid="0">
      <p:cViewPr varScale="1">
        <p:scale>
          <a:sx n="73" d="100"/>
          <a:sy n="73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Byrd" userId="a685939781b9d1cd" providerId="LiveId" clId="{04717365-1ABF-495F-B835-752FC8BCE144}"/>
    <pc:docChg chg="undo custSel addSld delSld modSld sldOrd">
      <pc:chgData name="Keith Byrd" userId="a685939781b9d1cd" providerId="LiveId" clId="{04717365-1ABF-495F-B835-752FC8BCE144}" dt="2026-05-12T23:00:07.173" v="1848" actId="20577"/>
      <pc:docMkLst>
        <pc:docMk/>
      </pc:docMkLst>
      <pc:sldChg chg="modSp mod">
        <pc:chgData name="Keith Byrd" userId="a685939781b9d1cd" providerId="LiveId" clId="{04717365-1ABF-495F-B835-752FC8BCE144}" dt="2026-05-11T14:54:35.495" v="79" actId="20577"/>
        <pc:sldMkLst>
          <pc:docMk/>
          <pc:sldMk cId="20851182" sldId="256"/>
        </pc:sldMkLst>
        <pc:spChg chg="mod">
          <ac:chgData name="Keith Byrd" userId="a685939781b9d1cd" providerId="LiveId" clId="{04717365-1ABF-495F-B835-752FC8BCE144}" dt="2026-05-11T14:54:35.495" v="79" actId="20577"/>
          <ac:spMkLst>
            <pc:docMk/>
            <pc:sldMk cId="20851182" sldId="256"/>
            <ac:spMk id="4" creationId="{37F1FCE9-CE64-04A9-6E51-84496C0F0132}"/>
          </ac:spMkLst>
        </pc:spChg>
      </pc:sldChg>
      <pc:sldChg chg="modSp mod ord">
        <pc:chgData name="Keith Byrd" userId="a685939781b9d1cd" providerId="LiveId" clId="{04717365-1ABF-495F-B835-752FC8BCE144}" dt="2026-05-11T15:38:02.158" v="511" actId="20577"/>
        <pc:sldMkLst>
          <pc:docMk/>
          <pc:sldMk cId="3108623435" sldId="257"/>
        </pc:sldMkLst>
        <pc:spChg chg="mod">
          <ac:chgData name="Keith Byrd" userId="a685939781b9d1cd" providerId="LiveId" clId="{04717365-1ABF-495F-B835-752FC8BCE144}" dt="2026-05-11T15:38:02.158" v="511" actId="20577"/>
          <ac:spMkLst>
            <pc:docMk/>
            <pc:sldMk cId="3108623435" sldId="257"/>
            <ac:spMk id="4" creationId="{E4179357-CA2A-B840-0F33-4601BC47F8D6}"/>
          </ac:spMkLst>
        </pc:spChg>
      </pc:sldChg>
      <pc:sldChg chg="del">
        <pc:chgData name="Keith Byrd" userId="a685939781b9d1cd" providerId="LiveId" clId="{04717365-1ABF-495F-B835-752FC8BCE144}" dt="2026-05-12T21:59:49.660" v="512" actId="2696"/>
        <pc:sldMkLst>
          <pc:docMk/>
          <pc:sldMk cId="262249829" sldId="258"/>
        </pc:sldMkLst>
      </pc:sldChg>
      <pc:sldChg chg="modSp mod">
        <pc:chgData name="Keith Byrd" userId="a685939781b9d1cd" providerId="LiveId" clId="{04717365-1ABF-495F-B835-752FC8BCE144}" dt="2026-05-12T22:55:51.223" v="1649" actId="20577"/>
        <pc:sldMkLst>
          <pc:docMk/>
          <pc:sldMk cId="3913661788" sldId="259"/>
        </pc:sldMkLst>
        <pc:spChg chg="mod">
          <ac:chgData name="Keith Byrd" userId="a685939781b9d1cd" providerId="LiveId" clId="{04717365-1ABF-495F-B835-752FC8BCE144}" dt="2026-05-12T22:55:51.223" v="1649" actId="20577"/>
          <ac:spMkLst>
            <pc:docMk/>
            <pc:sldMk cId="3913661788" sldId="259"/>
            <ac:spMk id="4" creationId="{A85940FD-DB16-3762-A228-09A11A2E0B93}"/>
          </ac:spMkLst>
        </pc:spChg>
      </pc:sldChg>
      <pc:sldChg chg="del">
        <pc:chgData name="Keith Byrd" userId="a685939781b9d1cd" providerId="LiveId" clId="{04717365-1ABF-495F-B835-752FC8BCE144}" dt="2026-05-12T22:03:51.589" v="518" actId="2696"/>
        <pc:sldMkLst>
          <pc:docMk/>
          <pc:sldMk cId="3640417457" sldId="260"/>
        </pc:sldMkLst>
      </pc:sldChg>
      <pc:sldChg chg="ord">
        <pc:chgData name="Keith Byrd" userId="a685939781b9d1cd" providerId="LiveId" clId="{04717365-1ABF-495F-B835-752FC8BCE144}" dt="2026-05-12T22:00:51.478" v="517"/>
        <pc:sldMkLst>
          <pc:docMk/>
          <pc:sldMk cId="3489983267" sldId="261"/>
        </pc:sldMkLst>
      </pc:sldChg>
      <pc:sldChg chg="ord">
        <pc:chgData name="Keith Byrd" userId="a685939781b9d1cd" providerId="LiveId" clId="{04717365-1ABF-495F-B835-752FC8BCE144}" dt="2026-05-12T22:04:28.031" v="522"/>
        <pc:sldMkLst>
          <pc:docMk/>
          <pc:sldMk cId="1382229980" sldId="262"/>
        </pc:sldMkLst>
      </pc:sldChg>
      <pc:sldChg chg="del">
        <pc:chgData name="Keith Byrd" userId="a685939781b9d1cd" providerId="LiveId" clId="{04717365-1ABF-495F-B835-752FC8BCE144}" dt="2026-05-12T22:05:04.454" v="524" actId="2696"/>
        <pc:sldMkLst>
          <pc:docMk/>
          <pc:sldMk cId="1485076262" sldId="266"/>
        </pc:sldMkLst>
      </pc:sldChg>
      <pc:sldChg chg="modSp mod">
        <pc:chgData name="Keith Byrd" userId="a685939781b9d1cd" providerId="LiveId" clId="{04717365-1ABF-495F-B835-752FC8BCE144}" dt="2026-05-12T23:00:07.173" v="1848" actId="20577"/>
        <pc:sldMkLst>
          <pc:docMk/>
          <pc:sldMk cId="2726417775" sldId="267"/>
        </pc:sldMkLst>
        <pc:spChg chg="mod">
          <ac:chgData name="Keith Byrd" userId="a685939781b9d1cd" providerId="LiveId" clId="{04717365-1ABF-495F-B835-752FC8BCE144}" dt="2026-05-12T23:00:07.173" v="1848" actId="20577"/>
          <ac:spMkLst>
            <pc:docMk/>
            <pc:sldMk cId="2726417775" sldId="267"/>
            <ac:spMk id="4" creationId="{01CD97DB-017B-B5CF-2794-BF65E4CF4F46}"/>
          </ac:spMkLst>
        </pc:spChg>
      </pc:sldChg>
      <pc:sldChg chg="del">
        <pc:chgData name="Keith Byrd" userId="a685939781b9d1cd" providerId="LiveId" clId="{04717365-1ABF-495F-B835-752FC8BCE144}" dt="2026-05-12T21:59:54.659" v="513" actId="2696"/>
        <pc:sldMkLst>
          <pc:docMk/>
          <pc:sldMk cId="3857876691" sldId="268"/>
        </pc:sldMkLst>
      </pc:sldChg>
      <pc:sldChg chg="addSp modSp mod ord">
        <pc:chgData name="Keith Byrd" userId="a685939781b9d1cd" providerId="LiveId" clId="{04717365-1ABF-495F-B835-752FC8BCE144}" dt="2026-05-12T22:53:38.212" v="1477" actId="20577"/>
        <pc:sldMkLst>
          <pc:docMk/>
          <pc:sldMk cId="367422166" sldId="269"/>
        </pc:sldMkLst>
        <pc:spChg chg="add mod">
          <ac:chgData name="Keith Byrd" userId="a685939781b9d1cd" providerId="LiveId" clId="{04717365-1ABF-495F-B835-752FC8BCE144}" dt="2026-05-12T22:49:02.028" v="1259" actId="1076"/>
          <ac:spMkLst>
            <pc:docMk/>
            <pc:sldMk cId="367422166" sldId="269"/>
            <ac:spMk id="16" creationId="{2E26107E-7B3A-CCF5-2F39-C43023A88600}"/>
          </ac:spMkLst>
        </pc:spChg>
        <pc:spChg chg="add mod">
          <ac:chgData name="Keith Byrd" userId="a685939781b9d1cd" providerId="LiveId" clId="{04717365-1ABF-495F-B835-752FC8BCE144}" dt="2026-05-12T22:50:21.685" v="1294" actId="20577"/>
          <ac:spMkLst>
            <pc:docMk/>
            <pc:sldMk cId="367422166" sldId="269"/>
            <ac:spMk id="18" creationId="{3C779F9C-8303-656C-2625-C7298DEAACA3}"/>
          </ac:spMkLst>
        </pc:spChg>
        <pc:spChg chg="add mod">
          <ac:chgData name="Keith Byrd" userId="a685939781b9d1cd" providerId="LiveId" clId="{04717365-1ABF-495F-B835-752FC8BCE144}" dt="2026-05-12T22:50:54.126" v="1322" actId="20577"/>
          <ac:spMkLst>
            <pc:docMk/>
            <pc:sldMk cId="367422166" sldId="269"/>
            <ac:spMk id="19" creationId="{04DCF4B3-CA41-7CE8-170A-875E67A12978}"/>
          </ac:spMkLst>
        </pc:spChg>
        <pc:spChg chg="add mod">
          <ac:chgData name="Keith Byrd" userId="a685939781b9d1cd" providerId="LiveId" clId="{04717365-1ABF-495F-B835-752FC8BCE144}" dt="2026-05-12T22:51:37.702" v="1352" actId="20577"/>
          <ac:spMkLst>
            <pc:docMk/>
            <pc:sldMk cId="367422166" sldId="269"/>
            <ac:spMk id="20" creationId="{28ED3B00-BAD2-1EB8-48BF-5EE152BF5B52}"/>
          </ac:spMkLst>
        </pc:spChg>
        <pc:spChg chg="add mod">
          <ac:chgData name="Keith Byrd" userId="a685939781b9d1cd" providerId="LiveId" clId="{04717365-1ABF-495F-B835-752FC8BCE144}" dt="2026-05-12T22:52:13.209" v="1382" actId="20577"/>
          <ac:spMkLst>
            <pc:docMk/>
            <pc:sldMk cId="367422166" sldId="269"/>
            <ac:spMk id="21" creationId="{5EC21C72-8530-1D4A-45B8-C9DED6AB857E}"/>
          </ac:spMkLst>
        </pc:spChg>
        <pc:spChg chg="add mod">
          <ac:chgData name="Keith Byrd" userId="a685939781b9d1cd" providerId="LiveId" clId="{04717365-1ABF-495F-B835-752FC8BCE144}" dt="2026-05-12T22:52:54.870" v="1432" actId="20577"/>
          <ac:spMkLst>
            <pc:docMk/>
            <pc:sldMk cId="367422166" sldId="269"/>
            <ac:spMk id="22" creationId="{D74858D7-EB85-791F-04D8-BE22DADCDFA7}"/>
          </ac:spMkLst>
        </pc:spChg>
        <pc:spChg chg="add mod">
          <ac:chgData name="Keith Byrd" userId="a685939781b9d1cd" providerId="LiveId" clId="{04717365-1ABF-495F-B835-752FC8BCE144}" dt="2026-05-12T22:53:38.212" v="1477" actId="20577"/>
          <ac:spMkLst>
            <pc:docMk/>
            <pc:sldMk cId="367422166" sldId="269"/>
            <ac:spMk id="23" creationId="{C25DE735-DD0D-8FD9-498A-8DC8050710A6}"/>
          </ac:spMkLst>
        </pc:spChg>
        <pc:picChg chg="mod">
          <ac:chgData name="Keith Byrd" userId="a685939781b9d1cd" providerId="LiveId" clId="{04717365-1ABF-495F-B835-752FC8BCE144}" dt="2026-05-12T22:48:14.383" v="1231" actId="1076"/>
          <ac:picMkLst>
            <pc:docMk/>
            <pc:sldMk cId="367422166" sldId="269"/>
            <ac:picMk id="2" creationId="{E84D4337-21F4-6365-5C67-B087072E3B6D}"/>
          </ac:picMkLst>
        </pc:picChg>
        <pc:picChg chg="mod">
          <ac:chgData name="Keith Byrd" userId="a685939781b9d1cd" providerId="LiveId" clId="{04717365-1ABF-495F-B835-752FC8BCE144}" dt="2026-05-12T22:48:14.383" v="1231" actId="1076"/>
          <ac:picMkLst>
            <pc:docMk/>
            <pc:sldMk cId="367422166" sldId="269"/>
            <ac:picMk id="3" creationId="{8B505ECF-016A-7B7E-6DDB-31BA95CB9CDD}"/>
          </ac:picMkLst>
        </pc:picChg>
        <pc:picChg chg="mod">
          <ac:chgData name="Keith Byrd" userId="a685939781b9d1cd" providerId="LiveId" clId="{04717365-1ABF-495F-B835-752FC8BCE144}" dt="2026-05-12T22:48:14.383" v="1231" actId="1076"/>
          <ac:picMkLst>
            <pc:docMk/>
            <pc:sldMk cId="367422166" sldId="269"/>
            <ac:picMk id="5" creationId="{C7536830-5062-B147-FDC7-67576C92F73F}"/>
          </ac:picMkLst>
        </pc:picChg>
        <pc:picChg chg="mod">
          <ac:chgData name="Keith Byrd" userId="a685939781b9d1cd" providerId="LiveId" clId="{04717365-1ABF-495F-B835-752FC8BCE144}" dt="2026-05-12T22:49:20.114" v="1260" actId="1076"/>
          <ac:picMkLst>
            <pc:docMk/>
            <pc:sldMk cId="367422166" sldId="269"/>
            <ac:picMk id="7" creationId="{C7CA10D2-6534-1106-614E-5012B19CDF22}"/>
          </ac:picMkLst>
        </pc:picChg>
        <pc:picChg chg="mod modCrop">
          <ac:chgData name="Keith Byrd" userId="a685939781b9d1cd" providerId="LiveId" clId="{04717365-1ABF-495F-B835-752FC8BCE144}" dt="2026-05-12T22:49:20.114" v="1260" actId="1076"/>
          <ac:picMkLst>
            <pc:docMk/>
            <pc:sldMk cId="367422166" sldId="269"/>
            <ac:picMk id="8" creationId="{3CE4ADD5-CEBB-53A7-66FA-1D57D746BC08}"/>
          </ac:picMkLst>
        </pc:picChg>
        <pc:picChg chg="add mod">
          <ac:chgData name="Keith Byrd" userId="a685939781b9d1cd" providerId="LiveId" clId="{04717365-1ABF-495F-B835-752FC8BCE144}" dt="2026-05-12T22:49:20.114" v="1260" actId="1076"/>
          <ac:picMkLst>
            <pc:docMk/>
            <pc:sldMk cId="367422166" sldId="269"/>
            <ac:picMk id="10" creationId="{2E237B92-E726-C428-2763-2C77D08C95F3}"/>
          </ac:picMkLst>
        </pc:picChg>
        <pc:picChg chg="add mod">
          <ac:chgData name="Keith Byrd" userId="a685939781b9d1cd" providerId="LiveId" clId="{04717365-1ABF-495F-B835-752FC8BCE144}" dt="2026-05-12T22:49:20.114" v="1260" actId="1076"/>
          <ac:picMkLst>
            <pc:docMk/>
            <pc:sldMk cId="367422166" sldId="269"/>
            <ac:picMk id="14" creationId="{ECFC5B0C-F9E7-65C3-C1AD-27745D87452A}"/>
          </ac:picMkLst>
        </pc:picChg>
      </pc:sldChg>
      <pc:sldChg chg="del ord">
        <pc:chgData name="Keith Byrd" userId="a685939781b9d1cd" providerId="LiveId" clId="{04717365-1ABF-495F-B835-752FC8BCE144}" dt="2026-05-12T22:04:43.166" v="523" actId="2696"/>
        <pc:sldMkLst>
          <pc:docMk/>
          <pc:sldMk cId="2015536672" sldId="270"/>
        </pc:sldMkLst>
      </pc:sldChg>
      <pc:sldChg chg="modSp add mod">
        <pc:chgData name="Keith Byrd" userId="a685939781b9d1cd" providerId="LiveId" clId="{04717365-1ABF-495F-B835-752FC8BCE144}" dt="2026-05-12T22:58:26.374" v="1769" actId="20577"/>
        <pc:sldMkLst>
          <pc:docMk/>
          <pc:sldMk cId="1840700098" sldId="272"/>
        </pc:sldMkLst>
        <pc:spChg chg="mod">
          <ac:chgData name="Keith Byrd" userId="a685939781b9d1cd" providerId="LiveId" clId="{04717365-1ABF-495F-B835-752FC8BCE144}" dt="2026-05-12T22:58:26.374" v="1769" actId="20577"/>
          <ac:spMkLst>
            <pc:docMk/>
            <pc:sldMk cId="1840700098" sldId="272"/>
            <ac:spMk id="4" creationId="{C2BA5307-6104-E9FE-E185-65CC420C3418}"/>
          </ac:spMkLst>
        </pc:spChg>
      </pc:sldChg>
      <pc:sldChg chg="addSp modSp add mod ord">
        <pc:chgData name="Keith Byrd" userId="a685939781b9d1cd" providerId="LiveId" clId="{04717365-1ABF-495F-B835-752FC8BCE144}" dt="2026-05-12T22:21:38.270" v="739" actId="14100"/>
        <pc:sldMkLst>
          <pc:docMk/>
          <pc:sldMk cId="2075327554" sldId="273"/>
        </pc:sldMkLst>
        <pc:spChg chg="mod">
          <ac:chgData name="Keith Byrd" userId="a685939781b9d1cd" providerId="LiveId" clId="{04717365-1ABF-495F-B835-752FC8BCE144}" dt="2026-05-12T22:11:04.961" v="737" actId="20577"/>
          <ac:spMkLst>
            <pc:docMk/>
            <pc:sldMk cId="2075327554" sldId="273"/>
            <ac:spMk id="4" creationId="{C4959B2A-317C-6786-9D5A-18CEF1AA9419}"/>
          </ac:spMkLst>
        </pc:spChg>
        <pc:picChg chg="add mod">
          <ac:chgData name="Keith Byrd" userId="a685939781b9d1cd" providerId="LiveId" clId="{04717365-1ABF-495F-B835-752FC8BCE144}" dt="2026-05-12T22:21:38.270" v="739" actId="14100"/>
          <ac:picMkLst>
            <pc:docMk/>
            <pc:sldMk cId="2075327554" sldId="273"/>
            <ac:picMk id="3" creationId="{1275A316-7DD2-41BD-A644-AFACB762291F}"/>
          </ac:picMkLst>
        </pc:picChg>
      </pc:sldChg>
      <pc:sldChg chg="modSp add mod">
        <pc:chgData name="Keith Byrd" userId="a685939781b9d1cd" providerId="LiveId" clId="{04717365-1ABF-495F-B835-752FC8BCE144}" dt="2026-05-12T22:57:44.890" v="1723" actId="20577"/>
        <pc:sldMkLst>
          <pc:docMk/>
          <pc:sldMk cId="4995584" sldId="274"/>
        </pc:sldMkLst>
        <pc:spChg chg="mod">
          <ac:chgData name="Keith Byrd" userId="a685939781b9d1cd" providerId="LiveId" clId="{04717365-1ABF-495F-B835-752FC8BCE144}" dt="2026-05-12T22:57:44.890" v="1723" actId="20577"/>
          <ac:spMkLst>
            <pc:docMk/>
            <pc:sldMk cId="4995584" sldId="274"/>
            <ac:spMk id="4" creationId="{82211EB6-CF19-957A-0613-B83C6ACDB0FD}"/>
          </ac:spMkLst>
        </pc:spChg>
      </pc:sldChg>
      <pc:sldChg chg="addSp delSp modSp add mod">
        <pc:chgData name="Keith Byrd" userId="a685939781b9d1cd" providerId="LiveId" clId="{04717365-1ABF-495F-B835-752FC8BCE144}" dt="2026-05-12T22:37:57.925" v="1202"/>
        <pc:sldMkLst>
          <pc:docMk/>
          <pc:sldMk cId="3981631293" sldId="275"/>
        </pc:sldMkLst>
        <pc:spChg chg="mod">
          <ac:chgData name="Keith Byrd" userId="a685939781b9d1cd" providerId="LiveId" clId="{04717365-1ABF-495F-B835-752FC8BCE144}" dt="2026-05-12T22:24:35.113" v="1000" actId="20577"/>
          <ac:spMkLst>
            <pc:docMk/>
            <pc:sldMk cId="3981631293" sldId="275"/>
            <ac:spMk id="4" creationId="{4CE1CDA8-D813-CDB7-7D73-555F3541EC8B}"/>
          </ac:spMkLst>
        </pc:spChg>
        <pc:spChg chg="add mod">
          <ac:chgData name="Keith Byrd" userId="a685939781b9d1cd" providerId="LiveId" clId="{04717365-1ABF-495F-B835-752FC8BCE144}" dt="2026-05-12T22:37:57.925" v="1202"/>
          <ac:spMkLst>
            <pc:docMk/>
            <pc:sldMk cId="3981631293" sldId="275"/>
            <ac:spMk id="7" creationId="{AA8EE4DB-F5CA-B19A-F4D7-D8CA2B12AFDD}"/>
          </ac:spMkLst>
        </pc:spChg>
        <pc:picChg chg="del">
          <ac:chgData name="Keith Byrd" userId="a685939781b9d1cd" providerId="LiveId" clId="{04717365-1ABF-495F-B835-752FC8BCE144}" dt="2026-05-12T22:24:42.714" v="1001" actId="21"/>
          <ac:picMkLst>
            <pc:docMk/>
            <pc:sldMk cId="3981631293" sldId="275"/>
            <ac:picMk id="3" creationId="{10917A9F-A4D3-3970-12FB-E1E3EFC61360}"/>
          </ac:picMkLst>
        </pc:picChg>
        <pc:picChg chg="add mod">
          <ac:chgData name="Keith Byrd" userId="a685939781b9d1cd" providerId="LiveId" clId="{04717365-1ABF-495F-B835-752FC8BCE144}" dt="2026-05-12T22:35:30.505" v="1004" actId="1076"/>
          <ac:picMkLst>
            <pc:docMk/>
            <pc:sldMk cId="3981631293" sldId="275"/>
            <ac:picMk id="5" creationId="{3ECE098F-C5C1-BE3B-43E5-CAD2734EAE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9AA4-3E70-0B7F-58B9-D6A2BA992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7C210-C0F6-050E-12B8-6C81B69AA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8383-488B-4F69-ED1C-398DE0C6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A58D-73B3-B749-E7FE-037F16A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DD8D-0C70-B945-CA38-FED468C9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E9D7-A6B4-10B2-AA14-DE0D34F8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40D97-B99A-52F6-F6A1-4B826B0D9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2B13-74FE-37B5-EF24-BAE43F59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A682-66F8-106A-3378-C70E7EEC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DC18F-EC97-DBE4-D831-C367B108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9A372-CB0A-256D-8221-BD08BDB1F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8959A-B79D-0D05-A939-D7C3B066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BA36B-EE6E-51CC-D8B7-96D6D9FC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CAE08-5DBC-A933-B0D3-A9F7AE04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AF70A-8A3B-2C10-B954-80DE37E6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5F84-70EB-8FFD-3678-1E1187F0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CCDA-192E-B0BB-0456-0FB49022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BD516-DD1A-3717-0852-CAE08536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1D64-1FC1-9766-BED3-E43BE3EE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20124-C93F-F8BF-2AEF-BF091164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E3E8-0D36-E2A4-73BC-8F0E94F7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A7C92-6D3D-3983-C5E2-A9C8FEBE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61B04-9755-BE92-B60A-4BD376E3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8C38-D585-C6E2-0677-BD938C45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41751-A63B-FDE6-C4EE-68E4F673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6EC2-1822-D00A-8FB6-7F05DB26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23F9-9999-0FE5-31F9-4773D285C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8036D-5B4E-5A10-9A6E-C411D0EF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E232A-11C2-BA73-A002-F80E62C7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DE8ED-DD66-BD60-7DBD-0C06CDAD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D091A-9A79-C505-BCB1-1641B18F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B58D1-30A8-6DBF-F916-7054D0F1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C73B-8635-3ADF-B365-7EDE1591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627E4-351B-44B1-84AD-BD7F12B7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2F55D-32D1-9C84-8C32-9CF08366C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C55BB-0F11-E058-C424-66E5C0EFE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9A7FE-3892-0AE7-EAD4-3108D481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3A922-B45F-F36F-DA77-8E0508C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721E2-E85B-4533-9852-31473E43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DBB-2175-5846-1E80-2405B483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F426F-A65A-113F-DB20-FBC2213D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97DF2-F71A-9FF7-7D07-8029A071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C084-2D19-4418-A314-A4280D5C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F3B5B-2249-B567-71A7-B65B240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316A7-E70A-1257-36B6-8885DFCE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6CCD9-8E25-19E4-03D0-BC5A4A3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0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15D0-011D-1F37-CD80-57801E6D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9DAA-7D18-3174-613A-817D9D65F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4DF7-08BD-7AC3-A046-CDD0ACDC9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C2EF2-E039-7A06-42C4-FBD4D2E8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7152F-A5A1-8507-C4D0-773640AF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E5C61-329B-E229-475C-37013984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B59B-65F0-2AC3-B7AF-7825373F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F40FE-A619-2651-33B5-647032057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AC402-503E-1AFE-3D56-E3E51FBD7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83E6D-5C50-208D-4F3A-B2478E0D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2C1A2-964F-A04E-1809-6ECADCC9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C0E7A-37D8-88FC-B6E9-CF38643F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6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1AEF1-5CC8-0941-1833-34D5061C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9192-6064-55BF-C4F4-073D77D0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0DEF-3483-F50C-E3B0-94F4657F5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3C9F0-F4B1-8449-94CC-D8AEBB82E15C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50C0-2257-4DEE-AB95-0BA6AA279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8E014-D747-5376-C737-59CD510A6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284E4-FFFF-C747-A7B4-1ECEFDFA8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georgela.gov/services/#gsc.tab=0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stgeorgela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georgela.gov/about-st-george/city-council/#gsc.tab=0" TargetMode="External"/><Relationship Id="rId5" Type="http://schemas.openxmlformats.org/officeDocument/2006/relationships/hyperlink" Target="https://stgeorgela.gov/media/qlac0utc/application-fee-schedule.pdf" TargetMode="External"/><Relationship Id="rId4" Type="http://schemas.openxmlformats.org/officeDocument/2006/relationships/hyperlink" Target="https://stgeorgela.gov/services/planning-zoning/#gsc.tab=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1FCE9-CE64-04A9-6E51-84496C0F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2247617"/>
            <a:ext cx="5213363" cy="228599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City Of St. George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Greater Baton Rouge Realtors Association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May 14, 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ECD390A-ED17-1031-162D-EABC163B0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5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2AA43-2FAA-76E7-96AA-745286D5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A94230-5C10-5AA4-46C0-3F963CE67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29A05B-913A-66FD-0F2D-F9802FE7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8" y="226603"/>
            <a:ext cx="4955171" cy="2151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Fees &amp; Processes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E04115-6858-33B1-B0EE-A235830D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F6A338-18E6-DCB5-7F4A-9A6A0635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B1EC6B-96F0-E8EB-D1D8-8672A250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B4DA1EB-39F7-0225-CCF7-F4016144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6E5D4-A237-5A13-C886-F4325D8389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7" t="21181" r="20588"/>
          <a:stretch/>
        </p:blipFill>
        <p:spPr>
          <a:xfrm>
            <a:off x="1264026" y="1475807"/>
            <a:ext cx="4276163" cy="47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2EE9A-65C2-1D64-A356-72D6114D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194984-EEA2-132C-5113-1E98B53A9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959B2A-317C-6786-9D5A-18CEF1AA9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6921910" cy="3755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Drainage, Stormwater, FEMA, and Infrastructure</a:t>
            </a:r>
            <a:br>
              <a:rPr lang="en-US" sz="4800" dirty="0"/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dirty="0">
                <a:solidFill>
                  <a:srgbClr val="000000"/>
                </a:solidFill>
              </a:rPr>
              <a:t>Engineering Project Manager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dirty="0">
                <a:solidFill>
                  <a:srgbClr val="000000"/>
                </a:solidFill>
              </a:rPr>
              <a:t>Justin Dupuy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dirty="0">
                <a:solidFill>
                  <a:srgbClr val="000000"/>
                </a:solidFill>
              </a:rPr>
              <a:t>Engineering Director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dirty="0">
                <a:solidFill>
                  <a:srgbClr val="000000"/>
                </a:solidFill>
              </a:rPr>
              <a:t>Stephanie Phillips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D4A86B-4064-3DED-DD8D-A4A72CFEC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B2836C-36D3-74EE-5232-F5FC569B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0C6BC-E524-1E0D-89ED-53D986262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A777FCD9-0461-6A05-8E08-2B5BD9C7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5A316-7DD2-41BD-A644-AFACB762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428999"/>
            <a:ext cx="5781675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70943-6E2F-4639-78B2-905E2222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E2A858-AC1A-AA0A-73CB-624DDB332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211EB6-CF19-957A-0613-B83C6ACD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6921910" cy="3755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Planning &amp; Development</a:t>
            </a:r>
            <a:br>
              <a:rPr lang="en-US" sz="4800" dirty="0"/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P</a:t>
            </a:r>
            <a:r>
              <a:rPr lang="en-US" sz="2800" b="1" dirty="0">
                <a:solidFill>
                  <a:srgbClr val="000000"/>
                </a:solidFill>
              </a:rPr>
              <a:t>lanning &amp; Zoning Director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Bryant Dixon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City Building Official: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Nick Vasquez</a:t>
            </a:r>
            <a:br>
              <a:rPr lang="en-US" sz="2800" dirty="0">
                <a:solidFill>
                  <a:srgbClr val="000000"/>
                </a:solidFill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EEE53-452C-8C96-2C32-9173D2FDE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DACE7-7C37-F529-C450-AA7815551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688BEC-28CC-F7C9-7189-BB0DB0440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CB32A9E-BB8C-EA57-1115-05BA9E35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4A650A-17EE-CF8B-360D-DB1D978C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428999"/>
            <a:ext cx="5781675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46C25-1390-9046-2E29-A3234EFF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3F8D64-ED75-3CBF-386B-3C5F872F8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E1CDA8-D813-CDB7-7D73-555F3541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6921910" cy="375592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Code Enforcement</a:t>
            </a:r>
            <a:br>
              <a:rPr lang="en-US" sz="4800" dirty="0"/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dirty="0">
                <a:solidFill>
                  <a:srgbClr val="000000"/>
                </a:solidFill>
              </a:rPr>
              <a:t>Code Enforcement Manager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dirty="0">
                <a:solidFill>
                  <a:srgbClr val="000000"/>
                </a:solidFill>
              </a:rPr>
              <a:t>Mario Lewis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A08FA-5772-0757-CB75-4E6F7979D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58A076-FD26-A4B4-FB1B-1B69821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871DF-40B5-9E99-0637-ED7D78D67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E48957F-CF71-76D4-2A01-A97FEFAC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E098F-C5C1-BE3B-43E5-CAD2734E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5" y="1877961"/>
            <a:ext cx="5853970" cy="3241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EE4DB-F5CA-B19A-F4D7-D8CA2B12AFDD}"/>
              </a:ext>
            </a:extLst>
          </p:cNvPr>
          <p:cNvSpPr txBox="1"/>
          <p:nvPr/>
        </p:nvSpPr>
        <p:spPr>
          <a:xfrm>
            <a:off x="356839" y="5430644"/>
            <a:ext cx="7931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Blighted properties, high grass, junk cars, debris, trash &amp; junk, drainage </a:t>
            </a:r>
          </a:p>
          <a:p>
            <a:r>
              <a:rPr lang="en-US" dirty="0"/>
              <a:t>violations, stormwater contamination, zoning violations, work without permits.</a:t>
            </a:r>
          </a:p>
          <a:p>
            <a:r>
              <a:rPr lang="en-US" dirty="0"/>
              <a:t>other code violations…</a:t>
            </a:r>
          </a:p>
        </p:txBody>
      </p:sp>
    </p:spTree>
    <p:extLst>
      <p:ext uri="{BB962C8B-B14F-4D97-AF65-F5344CB8AC3E}">
        <p14:creationId xmlns:p14="http://schemas.microsoft.com/office/powerpoint/2010/main" val="398163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F8C32-6199-60E5-8C51-722D89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A70830-339B-C9A3-1C26-34DA8DC2B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CD97DB-017B-B5CF-2794-BF65E4CF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8" y="226603"/>
            <a:ext cx="5242955" cy="215144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Thank you for your time </a:t>
            </a:r>
            <a:r>
              <a:rPr lang="en-US" sz="4800"/>
              <a:t>and participation.</a:t>
            </a: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r>
              <a:rPr lang="en-US" sz="4800" dirty="0"/>
              <a:t>Questions </a:t>
            </a:r>
            <a:br>
              <a:rPr lang="en-US" sz="4800" dirty="0"/>
            </a:br>
            <a:r>
              <a:rPr lang="en-US" sz="4800" dirty="0"/>
              <a:t>and</a:t>
            </a:r>
            <a:br>
              <a:rPr lang="en-US" sz="4800" dirty="0"/>
            </a:br>
            <a:r>
              <a:rPr lang="en-US" sz="4800" dirty="0"/>
              <a:t>Answers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8DED7D-1B87-C2BF-A65F-72C5230A6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C4E6A4-4FE9-0EF2-51BF-987B49CC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EC3D0B-3970-6F80-973B-8D35C0BAE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1754BC2-D3AA-1958-CAA4-0DB63E70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64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103B4-6AFB-E9D6-88BF-6DEACD6E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E8DCB3-6D22-E7DD-7816-E7232C233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BA5307-6104-E9FE-E185-65CC420C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690962"/>
            <a:ext cx="5769724" cy="4513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000" dirty="0"/>
              <a:t>8:30 - 8:40 - Scot opening remarks, introduction of team, mayor remarks (if present), overview of meeting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8:40 - 8:45 - Stephanie &amp; Justin discuss drainage, FEMA, stormwater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8:45 - 8:55 - Bryant summary of comprehensive plan</a:t>
            </a:r>
            <a:br>
              <a:rPr lang="en-US" sz="2000" dirty="0"/>
            </a:br>
            <a:r>
              <a:rPr lang="en-US" sz="2000" dirty="0"/>
              <a:t>Nick Vasquez discuss permitting &amp; inspections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8:55 - 9:00 - Mario discuss code enforcement - goal is compliance, not fines and improve quality of life for all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9:00 - 9:30 - Questions and Answers, open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5846E1-8ABE-D1CB-7633-83DE24FD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1BB77-E257-5F42-7FDD-CFF220F78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6ACB98-CF01-EF43-9FE9-D53EE69A7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CD8A752-B604-925C-86C2-44B79DBE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070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5B475-072B-2D69-E280-B19FADF8E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010515-C2AA-0EE4-8564-1AA43D6D9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179357-CA2A-B840-0F33-4601BC47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53316" cy="685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100" b="1" dirty="0"/>
              <a:t>Dustin Yates</a:t>
            </a:r>
            <a:br>
              <a:rPr lang="en-US" sz="3600" b="1" dirty="0"/>
            </a:br>
            <a:r>
              <a:rPr lang="en-US" sz="2700" dirty="0"/>
              <a:t>Mayor</a:t>
            </a:r>
            <a:br>
              <a:rPr lang="en-US" sz="2800" dirty="0"/>
            </a:br>
            <a:r>
              <a:rPr lang="en-US" sz="3100" b="1" dirty="0"/>
              <a:t>Scot Byrd </a:t>
            </a:r>
            <a:br>
              <a:rPr lang="en-US" sz="2800" b="1" dirty="0"/>
            </a:br>
            <a:r>
              <a:rPr lang="en-US" sz="2700" dirty="0"/>
              <a:t>Program Director</a:t>
            </a:r>
            <a:br>
              <a:rPr lang="en-US" sz="2800" dirty="0"/>
            </a:br>
            <a:r>
              <a:rPr lang="en-US" sz="3100" b="1" dirty="0"/>
              <a:t>Stephanie Phillips </a:t>
            </a:r>
            <a:r>
              <a:rPr lang="en-US" sz="3100" dirty="0"/>
              <a:t> </a:t>
            </a:r>
            <a:br>
              <a:rPr lang="en-US" sz="2800" dirty="0"/>
            </a:br>
            <a:r>
              <a:rPr lang="en-US" sz="2700" dirty="0"/>
              <a:t>Engineering Director</a:t>
            </a:r>
            <a:br>
              <a:rPr lang="en-US" sz="2800" dirty="0"/>
            </a:br>
            <a:r>
              <a:rPr lang="en-US" sz="3100" b="1" dirty="0"/>
              <a:t>Justin Dupuy </a:t>
            </a:r>
            <a:r>
              <a:rPr lang="en-US" sz="3100" dirty="0"/>
              <a:t> </a:t>
            </a:r>
            <a:br>
              <a:rPr lang="en-US" sz="2800" dirty="0"/>
            </a:br>
            <a:r>
              <a:rPr lang="en-US" sz="2700" dirty="0"/>
              <a:t>Engineering Program Manager</a:t>
            </a:r>
            <a:br>
              <a:rPr lang="en-US" sz="2800" dirty="0"/>
            </a:br>
            <a:r>
              <a:rPr lang="en-US" sz="3100" b="1" dirty="0"/>
              <a:t>Bryant Dixon </a:t>
            </a:r>
            <a:r>
              <a:rPr lang="en-US" sz="3100" dirty="0"/>
              <a:t> </a:t>
            </a:r>
            <a:br>
              <a:rPr lang="en-US" sz="2800" dirty="0"/>
            </a:br>
            <a:r>
              <a:rPr lang="en-US" sz="2700" dirty="0"/>
              <a:t>Planning Director</a:t>
            </a:r>
            <a:br>
              <a:rPr lang="en-US" sz="2800" dirty="0"/>
            </a:br>
            <a:r>
              <a:rPr lang="en-US" sz="3100" b="1" dirty="0"/>
              <a:t>Nicholas Vasquez</a:t>
            </a:r>
            <a:br>
              <a:rPr lang="en-US" sz="3600" b="1" dirty="0"/>
            </a:br>
            <a:r>
              <a:rPr lang="en-US" sz="2700" dirty="0"/>
              <a:t>Building Official</a:t>
            </a:r>
            <a:br>
              <a:rPr lang="en-US" sz="2800" dirty="0"/>
            </a:br>
            <a:r>
              <a:rPr lang="en-US" sz="3100" b="1" dirty="0"/>
              <a:t>Mario Lewis</a:t>
            </a:r>
            <a:br>
              <a:rPr lang="en-US" sz="4800" b="1" dirty="0"/>
            </a:br>
            <a:r>
              <a:rPr lang="en-US" sz="2700" dirty="0"/>
              <a:t>Code Enforcement Manager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A1B1ED-A006-4153-C255-D974C829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6C2E9C-64A0-1EA4-B72C-5F8711C37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76CE92-3B6B-CAEE-6541-D76A9DE42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796E51B-9BDA-E11B-2301-21BC1498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62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DCB9E-4B75-69FE-06C2-9E7CFA2A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A157F5-F290-48F9-6DF4-170B4C694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5940FD-DB16-3762-A228-09A11A2E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"/>
            <a:ext cx="6352674" cy="652111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Form of Government</a:t>
            </a:r>
            <a:br>
              <a:rPr lang="en-US" sz="4800" dirty="0"/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Mayor: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Dustin Yates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Police Chief: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Todd Morris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Interim Councilmen:</a:t>
            </a:r>
            <a:br>
              <a:rPr lang="en-US" sz="2800" b="1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District 1: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Richie Edmonds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District 2: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Steve Monachello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District 3: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Max Himmel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dirty="0">
                <a:solidFill>
                  <a:srgbClr val="000000"/>
                </a:solidFill>
              </a:rPr>
              <a:t>District 4:</a:t>
            </a:r>
            <a:r>
              <a:rPr lang="en-US" sz="2800" dirty="0">
                <a:solidFill>
                  <a:srgbClr val="000000"/>
                </a:solidFill>
              </a:rPr>
              <a:t> Patty Cook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District 5:</a:t>
            </a:r>
            <a:r>
              <a:rPr lang="en-US" sz="2800" dirty="0">
                <a:solidFill>
                  <a:srgbClr val="000000"/>
                </a:solidFill>
              </a:rPr>
              <a:t> Drew Murrell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</a:rPr>
              <a:t>At-Large: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2800" dirty="0">
                <a:solidFill>
                  <a:srgbClr val="000000"/>
                </a:solidFill>
              </a:rPr>
              <a:t>David Delluchi, Jim Talbot</a:t>
            </a:r>
            <a:br>
              <a:rPr lang="en-US" sz="28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B7B9C-67CC-61DA-8C87-DF41726A7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D2AEE-920E-B117-4A5C-D2ADE4226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A1B5A4-5C3E-92F7-139E-EF4D7024E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6A57DA94-92FA-F2ED-62A2-7D015676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66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94E5D-8729-DC85-2B54-4B1F41B4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EFB699-4059-D1F7-5ECF-AE2466D9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D8ECB1-CA98-D279-794F-D4D817B5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57211" cy="64970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Lawrason</a:t>
            </a:r>
            <a:r>
              <a:rPr lang="en-US" sz="4800" dirty="0"/>
              <a:t> Act</a:t>
            </a:r>
            <a:br>
              <a:rPr lang="en-US" sz="4800" dirty="0"/>
            </a:br>
            <a:br>
              <a:rPr lang="en-US" sz="2000" b="1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Mayor-Councilmen System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Mayor: Chief executive, oversees daily operations.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dirty="0">
                <a:solidFill>
                  <a:srgbClr val="000000"/>
                </a:solidFill>
              </a:rPr>
              <a:t>Council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men: Legislative body, passes ordinances, manages policies.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Mayor votes only in a tie.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Powers &amp; Responsibilities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Mayor: Enforces ordinances, supervises employees.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Aldermen: Set policies, approve budgets.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Elections &amp; Terms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Mayor &amp; aldermen elected by voters, serve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4-year terms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Municipal Departments &amp; Officials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Mayor appoints officials (with board approval).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Police, fire, and public works under municipal supervision.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Financial Management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Aldermen adopt budget; mayor ensures compliance.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Legislative Authority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Aldermen pass &amp; regulate ordinances on safety, zoning, and operations.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067686-29DE-6A9F-BAE8-5BE7F2343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9EF3F0-F5A3-6E96-EDA4-9F4781F3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5FB12C-B95B-0B33-2899-14F79A8FE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CF67529-010D-D2A6-BBF6-0A21ABD2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998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8B15B-F19A-4336-CB9E-32A6A2503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9D29-397D-245F-2221-049406004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A0AB6-60E2-4919-C450-414421DB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69803" cy="6858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City Council &amp; Districts</a:t>
            </a: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4EFC66-F427-D407-0085-588B0DAF5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70D5C-00E2-DC21-61BC-689F1386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421736-718E-26D6-0F1B-961B4FA00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182649B-D21D-518F-7BC2-329740CA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4D4337-21F4-6365-5C67-B087072E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222" y="1012537"/>
            <a:ext cx="1822458" cy="21380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05ECF-016A-7B7E-6DDB-31BA95CB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36771" y="1012536"/>
            <a:ext cx="1822458" cy="2138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36830-5062-B147-FDC7-67576C92F7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69320" y="995958"/>
            <a:ext cx="1825771" cy="2141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E4ADD5-CEBB-53A7-66FA-1D57D746BC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701" r="14980"/>
          <a:stretch>
            <a:fillRect/>
          </a:stretch>
        </p:blipFill>
        <p:spPr>
          <a:xfrm>
            <a:off x="2101651" y="3862043"/>
            <a:ext cx="1822458" cy="2138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A10D2-6534-1106-614E-5012B19CDF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1782" y="3860236"/>
            <a:ext cx="1822458" cy="2139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37B92-E726-C428-2763-2C77D08C9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0372" y="3853890"/>
            <a:ext cx="1822458" cy="2139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C5B0C-F9E7-65C3-C1AD-27745D874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9093" y="3853888"/>
            <a:ext cx="1822459" cy="2139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26107E-7B3A-CCF5-2F39-C43023A88600}"/>
              </a:ext>
            </a:extLst>
          </p:cNvPr>
          <p:cNvSpPr txBox="1"/>
          <p:nvPr/>
        </p:nvSpPr>
        <p:spPr>
          <a:xfrm>
            <a:off x="104222" y="3207557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Richie Edmonds</a:t>
            </a:r>
          </a:p>
          <a:p>
            <a:pPr algn="ctr"/>
            <a:r>
              <a:rPr lang="en-US" dirty="0"/>
              <a:t>District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79F9C-8303-656C-2625-C7298DEAACA3}"/>
              </a:ext>
            </a:extLst>
          </p:cNvPr>
          <p:cNvSpPr txBox="1"/>
          <p:nvPr/>
        </p:nvSpPr>
        <p:spPr>
          <a:xfrm>
            <a:off x="2059251" y="3215711"/>
            <a:ext cx="195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Monachello</a:t>
            </a:r>
          </a:p>
          <a:p>
            <a:pPr algn="ctr"/>
            <a:r>
              <a:rPr lang="en-US" dirty="0"/>
              <a:t>District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DCF4B3-CA41-7CE8-170A-875E67A12978}"/>
              </a:ext>
            </a:extLst>
          </p:cNvPr>
          <p:cNvSpPr txBox="1"/>
          <p:nvPr/>
        </p:nvSpPr>
        <p:spPr>
          <a:xfrm>
            <a:off x="4338690" y="3172734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Himmel</a:t>
            </a:r>
          </a:p>
          <a:p>
            <a:pPr algn="ctr"/>
            <a:r>
              <a:rPr lang="en-US" dirty="0"/>
              <a:t>District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ED3B00-BAD2-1EB8-48BF-5EE152BF5B52}"/>
              </a:ext>
            </a:extLst>
          </p:cNvPr>
          <p:cNvSpPr txBox="1"/>
          <p:nvPr/>
        </p:nvSpPr>
        <p:spPr>
          <a:xfrm>
            <a:off x="372785" y="6058951"/>
            <a:ext cx="1258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Patty Cook</a:t>
            </a:r>
          </a:p>
          <a:p>
            <a:pPr algn="ctr"/>
            <a:r>
              <a:rPr lang="en-US" dirty="0"/>
              <a:t>District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21C72-8530-1D4A-45B8-C9DED6AB857E}"/>
              </a:ext>
            </a:extLst>
          </p:cNvPr>
          <p:cNvSpPr txBox="1"/>
          <p:nvPr/>
        </p:nvSpPr>
        <p:spPr>
          <a:xfrm>
            <a:off x="2232438" y="6043144"/>
            <a:ext cx="145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Drew Murrell</a:t>
            </a:r>
          </a:p>
          <a:p>
            <a:pPr algn="ctr"/>
            <a:r>
              <a:rPr lang="en-US" dirty="0"/>
              <a:t>District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858D7-EB85-791F-04D8-BE22DADCDFA7}"/>
              </a:ext>
            </a:extLst>
          </p:cNvPr>
          <p:cNvSpPr txBox="1"/>
          <p:nvPr/>
        </p:nvSpPr>
        <p:spPr>
          <a:xfrm>
            <a:off x="4202917" y="6055894"/>
            <a:ext cx="1631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David Delluchi</a:t>
            </a:r>
          </a:p>
          <a:p>
            <a:pPr algn="ctr"/>
            <a:r>
              <a:rPr lang="en-US" dirty="0"/>
              <a:t>At Large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DE735-DD0D-8FD9-498A-8DC8050710A6}"/>
              </a:ext>
            </a:extLst>
          </p:cNvPr>
          <p:cNvSpPr txBox="1"/>
          <p:nvPr/>
        </p:nvSpPr>
        <p:spPr>
          <a:xfrm>
            <a:off x="6515555" y="6055894"/>
            <a:ext cx="1167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Jim Talbot</a:t>
            </a:r>
          </a:p>
          <a:p>
            <a:pPr algn="ctr"/>
            <a:r>
              <a:rPr lang="en-US" dirty="0"/>
              <a:t>At Large</a:t>
            </a:r>
          </a:p>
        </p:txBody>
      </p:sp>
    </p:spTree>
    <p:extLst>
      <p:ext uri="{BB962C8B-B14F-4D97-AF65-F5344CB8AC3E}">
        <p14:creationId xmlns:p14="http://schemas.microsoft.com/office/powerpoint/2010/main" val="36742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2AB33-B34E-6FD0-9907-21035E1C3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AC541C-CC17-B3C8-8FE3-3189B116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AFC51-8C1F-7B74-2840-83876637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92312" cy="68579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Website Resources</a:t>
            </a:r>
            <a:br>
              <a:rPr lang="en-US" sz="4800" dirty="0"/>
            </a:br>
            <a:br>
              <a:rPr lang="en-US" sz="4800" dirty="0"/>
            </a:br>
            <a:r>
              <a:rPr lang="en-US" sz="2200" dirty="0"/>
              <a:t>City of St. George Website</a:t>
            </a:r>
            <a:br>
              <a:rPr lang="en-US" sz="2200" dirty="0"/>
            </a:br>
            <a:r>
              <a:rPr lang="en-US" sz="2200" dirty="0"/>
              <a:t>(Official Website)</a:t>
            </a:r>
            <a:br>
              <a:rPr lang="en-US" sz="2200" dirty="0"/>
            </a:br>
            <a:r>
              <a:rPr lang="en-US" sz="2200" dirty="0">
                <a:hlinkClick r:id="rId2"/>
              </a:rPr>
              <a:t>www.stgeorgela.gov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Services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https://stgeorgela.gov/services/#gsc.tab=0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Planning &amp; Zoning Section</a:t>
            </a:r>
            <a:br>
              <a:rPr lang="en-US" sz="2200" dirty="0"/>
            </a:br>
            <a:r>
              <a:rPr lang="en-US" sz="2200" dirty="0">
                <a:hlinkClick r:id="rId4"/>
              </a:rPr>
              <a:t>https://stgeorgela.gov/services/planning-zoning/#gsc.tab=0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Planning &amp; Zoning Application Fee Schedule</a:t>
            </a:r>
            <a:br>
              <a:rPr lang="en-US" sz="2200" dirty="0"/>
            </a:br>
            <a:r>
              <a:rPr lang="en-US" sz="2200" dirty="0">
                <a:hlinkClick r:id="rId5"/>
              </a:rPr>
              <a:t>https://stgeorgela.gov/media/qlac0utc/application-fee-schedule.pdf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City Council</a:t>
            </a:r>
            <a:br>
              <a:rPr lang="en-US" sz="2200" dirty="0"/>
            </a:br>
            <a:r>
              <a:rPr lang="en-US" sz="2200" dirty="0">
                <a:hlinkClick r:id="rId6"/>
              </a:rPr>
              <a:t>https://stgeorgela.gov/about-st-george/city-council/#gsc.tab=0</a:t>
            </a:r>
            <a:br>
              <a:rPr lang="en-US" sz="2200" dirty="0"/>
            </a:br>
            <a:br>
              <a:rPr lang="en-US" sz="2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FE213-6575-E4D3-525B-D7953EE89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3A208-D711-67A2-C908-DAC7AF424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2D018-10B1-72F4-19A3-882FD6DBB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93F9BED-2B5F-CA7D-6BFE-EA1798B5C32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22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F8C7-2146-4C3A-5DE3-BB1DE999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72994"/>
            <a:ext cx="5807676" cy="1325563"/>
          </a:xfrm>
        </p:spPr>
        <p:txBody>
          <a:bodyPr/>
          <a:lstStyle/>
          <a:p>
            <a:r>
              <a:rPr lang="en-US" dirty="0"/>
              <a:t>City Council District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548BE-CB33-1B60-DFFD-80424D7FC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15546"/>
            <a:ext cx="12059385" cy="604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26835-67E1-8F8C-A254-244D2E330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AE734-92F1-0D62-F41F-5DA7785BE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7CA0D6-93BF-F6D7-1A0E-7E29C190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8" y="226603"/>
            <a:ext cx="4955171" cy="2151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Fees &amp; Processes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CB87F-6F3B-81C8-05B3-C75C28CAB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6D779-89E2-F556-657D-7F801BAA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76F5A-6441-F1E4-24AE-9D3F9BC96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F47CBA42-827A-5DA8-16A0-EEE046B688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3" name="Picture 2" descr="A close-up of a application form&#10;&#10;Description automatically generated">
            <a:extLst>
              <a:ext uri="{FF2B5EF4-FFF2-40B4-BE49-F238E27FC236}">
                <a16:creationId xmlns:a16="http://schemas.microsoft.com/office/drawing/2014/main" id="{5B972A56-978E-2135-6955-0CA5203E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030" r="15348"/>
          <a:stretch/>
        </p:blipFill>
        <p:spPr>
          <a:xfrm>
            <a:off x="457202" y="892098"/>
            <a:ext cx="5181597" cy="59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0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634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City Of St. George  Greater Baton Rouge Realtors Association  May 14, 2026</vt:lpstr>
      <vt:lpstr>8:30 - 8:40 - Scot opening remarks, introduction of team, mayor remarks (if present), overview of meeting  8:40 - 8:45 - Stephanie &amp; Justin discuss drainage, FEMA, stormwater  8:45 - 8:55 - Bryant summary of comprehensive plan Nick Vasquez discuss permitting &amp; inspections  8:55 - 9:00 - Mario discuss code enforcement - goal is compliance, not fines and improve quality of life for all  9:00 - 9:30 - Questions and Answers, open discussion</vt:lpstr>
      <vt:lpstr>Dustin Yates Mayor Scot Byrd  Program Director Stephanie Phillips   Engineering Director Justin Dupuy   Engineering Program Manager Bryant Dixon   Planning Director Nicholas Vasquez Building Official Mario Lewis Code Enforcement Manager   </vt:lpstr>
      <vt:lpstr>Form of Government  Mayor:  Dustin Yates  Police Chief:  Todd Morris  Interim Councilmen:  District 1: Richie Edmonds District 2: Steve Monachello District 3: Max Himmel District 4: Patty Cook District 5: Drew Murrell At-Large: David Delluchi, Jim Talbot  </vt:lpstr>
      <vt:lpstr>The Lawrason Act  Mayor-Councilmen System Mayor: Chief executive, oversees daily operations. Councilmen: Legislative body, passes ordinances, manages policies. Mayor votes only in a tie.  Powers &amp; Responsibilities Mayor: Enforces ordinances, supervises employees. Aldermen: Set policies, approve budgets.  Elections &amp; Terms Mayor &amp; aldermen elected by voters, serve 4-year terms.  Municipal Departments &amp; Officials Mayor appoints officials (with board approval). Police, fire, and public works under municipal supervision.  Financial Management Aldermen adopt budget; mayor ensures compliance.  Legislative Authority Aldermen pass &amp; regulate ordinances on safety, zoning, and operations.   </vt:lpstr>
      <vt:lpstr>City Council &amp; Districts    </vt:lpstr>
      <vt:lpstr>Website Resources  City of St. George Website (Official Website) www.stgeorgela.gov  Services https://stgeorgela.gov/services/#gsc.tab=0  Planning &amp; Zoning Section https://stgeorgela.gov/services/planning-zoning/#gsc.tab=0  Planning &amp; Zoning Application Fee Schedule https://stgeorgela.gov/media/qlac0utc/application-fee-schedule.pdf  City Council https://stgeorgela.gov/about-st-george/city-council/#gsc.tab=0      </vt:lpstr>
      <vt:lpstr>City Council District Map</vt:lpstr>
      <vt:lpstr>Fees &amp; Processes  </vt:lpstr>
      <vt:lpstr>Fees &amp; Processes  </vt:lpstr>
      <vt:lpstr>Drainage, Stormwater, FEMA, and Infrastructure  Engineering Project Manager:  Justin Dupuy  Engineering Director:  Stephanie Phillips    </vt:lpstr>
      <vt:lpstr>Planning &amp; Development  Planning &amp; Zoning Director:  Bryant Dixon  City Building Official:  Nick Vasquez    </vt:lpstr>
      <vt:lpstr>Code Enforcement  Code Enforcement Manager:  Mario Lewis     </vt:lpstr>
      <vt:lpstr>Thank you for your time and participation.     Questions 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Thornton</dc:creator>
  <cp:lastModifiedBy>Keith Byrd</cp:lastModifiedBy>
  <cp:revision>9</cp:revision>
  <dcterms:created xsi:type="dcterms:W3CDTF">2025-01-30T15:47:04Z</dcterms:created>
  <dcterms:modified xsi:type="dcterms:W3CDTF">2026-05-12T23:00:09Z</dcterms:modified>
</cp:coreProperties>
</file>